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6858000" cy="9144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2261"/>
    <a:srgbClr val="DA3E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77" d="100"/>
          <a:sy n="77" d="100"/>
        </p:scale>
        <p:origin x="-1512" y="1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4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4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20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0" y="2479678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1" y="3352801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352801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8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30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136"/>
            <a:ext cx="457200" cy="486833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7755468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6" y="8293102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6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136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136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7929586"/>
            <a:ext cx="6858000" cy="12144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14422" y="7929586"/>
            <a:ext cx="4143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+mj-lt"/>
              </a:rPr>
              <a:t>ИГРА СОСТОИТСЯ В ЧИТАЛЬНОМ ЗАЛЕ КОРПУСА № 1 БГТУ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0090" y="7985784"/>
            <a:ext cx="1462670" cy="114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985776"/>
            <a:ext cx="1142984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0" y="3857620"/>
            <a:ext cx="6858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920"/>
              </a:lnSpc>
            </a:pPr>
            <a:r>
              <a:rPr lang="ru-RU" sz="6600" b="1" dirty="0" smtClean="0">
                <a:solidFill>
                  <a:srgbClr val="DA3E63"/>
                </a:solidFill>
                <a:latin typeface="FloydianCyr" pitchFamily="2" charset="0"/>
              </a:rPr>
              <a:t>Территория бизнеса</a:t>
            </a:r>
            <a:endParaRPr lang="ru-RU" sz="6600" b="1" dirty="0">
              <a:solidFill>
                <a:srgbClr val="DA3E63"/>
              </a:solidFill>
              <a:latin typeface="FloydianCyr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2643175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/>
              <a:t>БРЯНСКИЙ ГОСУДАРСТВЕННЫЙ ТЕХНИЧЕСКИЙ УНИВЕРСИТЕТ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приглашает принять участие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в деловой </a:t>
            </a:r>
            <a:r>
              <a:rPr lang="ru-RU" dirty="0" smtClean="0"/>
              <a:t>игре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3931" t="4167" r="3693"/>
          <a:stretch>
            <a:fillRect/>
          </a:stretch>
        </p:blipFill>
        <p:spPr bwMode="auto">
          <a:xfrm>
            <a:off x="0" y="5786447"/>
            <a:ext cx="6858000" cy="1678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 b="61244"/>
          <a:stretch>
            <a:fillRect/>
          </a:stretch>
        </p:blipFill>
        <p:spPr bwMode="auto">
          <a:xfrm>
            <a:off x="0" y="1643042"/>
            <a:ext cx="6858000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0" y="1578097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14 </a:t>
            </a:r>
            <a:r>
              <a:rPr lang="ru-RU" sz="4000" b="1" dirty="0" smtClean="0"/>
              <a:t>ноября </a:t>
            </a:r>
            <a:r>
              <a:rPr lang="ru-RU" sz="4000" b="1" dirty="0" smtClean="0"/>
              <a:t>2017               </a:t>
            </a:r>
            <a:r>
              <a:rPr lang="ru-RU" sz="4000" b="1" dirty="0" smtClean="0"/>
              <a:t>15-00</a:t>
            </a:r>
            <a:endParaRPr lang="ru-RU" sz="4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742952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Деловая игра проводится для учащихся старших классов средних общеобразовательных учреждений Брянской области в возрасте 14-17 лет</a:t>
            </a:r>
            <a:endParaRPr lang="ru-RU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42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12</cp:revision>
  <dcterms:modified xsi:type="dcterms:W3CDTF">2017-10-24T06:25:07Z</dcterms:modified>
</cp:coreProperties>
</file>